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6F7714E0-8448-4BAB-A692-F048923AB3FC}"/>
    <pc:docChg chg="custSel delSld modSld">
      <pc:chgData name="Tariq Gilani" userId="f95dad9b-1e6c-498c-b573-9242e9268dd4" providerId="ADAL" clId="{6F7714E0-8448-4BAB-A692-F048923AB3FC}" dt="2022-02-21T15:30:21.143" v="6" actId="47"/>
      <pc:docMkLst>
        <pc:docMk/>
      </pc:docMkLst>
      <pc:sldChg chg="delSp del mod">
        <pc:chgData name="Tariq Gilani" userId="f95dad9b-1e6c-498c-b573-9242e9268dd4" providerId="ADAL" clId="{6F7714E0-8448-4BAB-A692-F048923AB3FC}" dt="2022-02-21T15:30:16.636" v="5" actId="478"/>
        <pc:sldMkLst>
          <pc:docMk/>
          <pc:sldMk cId="4091393747" sldId="493"/>
        </pc:sldMkLst>
        <pc:spChg chg="del">
          <ac:chgData name="Tariq Gilani" userId="f95dad9b-1e6c-498c-b573-9242e9268dd4" providerId="ADAL" clId="{6F7714E0-8448-4BAB-A692-F048923AB3FC}" dt="2022-02-21T15:26:57.016" v="0" actId="478"/>
          <ac:spMkLst>
            <pc:docMk/>
            <pc:sldMk cId="4091393747" sldId="493"/>
            <ac:spMk id="5" creationId="{7121088A-3386-44CE-A8DD-A63E7920FE8D}"/>
          </ac:spMkLst>
        </pc:spChg>
        <pc:spChg chg="del">
          <ac:chgData name="Tariq Gilani" userId="f95dad9b-1e6c-498c-b573-9242e9268dd4" providerId="ADAL" clId="{6F7714E0-8448-4BAB-A692-F048923AB3FC}" dt="2022-02-21T15:30:16.636" v="5" actId="478"/>
          <ac:spMkLst>
            <pc:docMk/>
            <pc:sldMk cId="4091393747" sldId="493"/>
            <ac:spMk id="6" creationId="{6690299C-2BB9-4675-AF5E-B8320858E4A2}"/>
          </ac:spMkLst>
        </pc:spChg>
      </pc:sldChg>
      <pc:sldChg chg="delSp modSp del mod">
        <pc:chgData name="Tariq Gilani" userId="f95dad9b-1e6c-498c-b573-9242e9268dd4" providerId="ADAL" clId="{6F7714E0-8448-4BAB-A692-F048923AB3FC}" dt="2022-02-21T15:30:21.143" v="6" actId="47"/>
        <pc:sldMkLst>
          <pc:docMk/>
          <pc:sldMk cId="2622605824" sldId="494"/>
        </pc:sldMkLst>
        <pc:spChg chg="mod">
          <ac:chgData name="Tariq Gilani" userId="f95dad9b-1e6c-498c-b573-9242e9268dd4" providerId="ADAL" clId="{6F7714E0-8448-4BAB-A692-F048923AB3FC}" dt="2022-02-21T15:28:34.512" v="4" actId="1076"/>
          <ac:spMkLst>
            <pc:docMk/>
            <pc:sldMk cId="2622605824" sldId="494"/>
            <ac:spMk id="3" creationId="{36F32C13-6A27-41C6-8834-730E8CF2880F}"/>
          </ac:spMkLst>
        </pc:spChg>
        <pc:spChg chg="mod">
          <ac:chgData name="Tariq Gilani" userId="f95dad9b-1e6c-498c-b573-9242e9268dd4" providerId="ADAL" clId="{6F7714E0-8448-4BAB-A692-F048923AB3FC}" dt="2022-02-21T15:28:30.479" v="3" actId="1076"/>
          <ac:spMkLst>
            <pc:docMk/>
            <pc:sldMk cId="2622605824" sldId="494"/>
            <ac:spMk id="5" creationId="{7121088A-3386-44CE-A8DD-A63E7920FE8D}"/>
          </ac:spMkLst>
        </pc:spChg>
        <pc:spChg chg="del">
          <ac:chgData name="Tariq Gilani" userId="f95dad9b-1e6c-498c-b573-9242e9268dd4" providerId="ADAL" clId="{6F7714E0-8448-4BAB-A692-F048923AB3FC}" dt="2022-02-21T15:28:26.508" v="2" actId="478"/>
          <ac:spMkLst>
            <pc:docMk/>
            <pc:sldMk cId="2622605824" sldId="494"/>
            <ac:spMk id="6" creationId="{6690299C-2BB9-4675-AF5E-B8320858E4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143000" y="4789209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 </a:t>
            </a:r>
            <a:r>
              <a:rPr lang="en-US" sz="2000" dirty="0" err="1"/>
              <a:t>Paramagnetism</a:t>
            </a:r>
            <a:r>
              <a:rPr lang="en-US" sz="2000" dirty="0"/>
              <a:t>, Mechanical and diffusive equilibrium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466850" y="2055397"/>
            <a:ext cx="6096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3: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3.1, 3.6, 3.9, 3.10, 3.11, 3.25 (a, b, c and d only), 3.27, 3.28, 3.32, and 3.34.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EB4FF3-D54F-4EB0-BE90-CD7AFAC8A526}"/>
              </a:ext>
            </a:extLst>
          </p:cNvPr>
          <p:cNvSpPr txBox="1"/>
          <p:nvPr/>
        </p:nvSpPr>
        <p:spPr>
          <a:xfrm>
            <a:off x="1628775" y="391806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 1 </a:t>
            </a:r>
            <a:r>
              <a:rPr lang="en-US" sz="2000" dirty="0"/>
              <a:t>Covering Ch 1 through Ch 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970EC2-1AFA-422A-8CF6-B41F1A006E35}"/>
              </a:ext>
            </a:extLst>
          </p:cNvPr>
          <p:cNvSpPr/>
          <p:nvPr/>
        </p:nvSpPr>
        <p:spPr>
          <a:xfrm>
            <a:off x="6019800" y="3655116"/>
            <a:ext cx="1752600" cy="9622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0F18-71AD-4F02-B421-792E149A0C4F}"/>
              </a:ext>
            </a:extLst>
          </p:cNvPr>
          <p:cNvSpPr txBox="1"/>
          <p:nvPr/>
        </p:nvSpPr>
        <p:spPr>
          <a:xfrm>
            <a:off x="6229350" y="391022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3/4/2022</a:t>
            </a: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3412</TotalTime>
  <Words>54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227</cp:revision>
  <dcterms:created xsi:type="dcterms:W3CDTF">2008-12-22T02:42:35Z</dcterms:created>
  <dcterms:modified xsi:type="dcterms:W3CDTF">2022-02-21T15:30:36Z</dcterms:modified>
</cp:coreProperties>
</file>